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1"/>
  </p:notesMasterIdLst>
  <p:sldIdLst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99" d="100"/>
          <a:sy n="99" d="100"/>
        </p:scale>
        <p:origin x="-546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8746893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362c08253_2_75:notes"/>
          <p:cNvSpPr txBox="1">
            <a:spLocks noGrp="1"/>
          </p:cNvSpPr>
          <p:nvPr>
            <p:ph type="body" idx="1"/>
          </p:nvPr>
        </p:nvSpPr>
        <p:spPr>
          <a:xfrm>
            <a:off x="662476" y="3880557"/>
            <a:ext cx="5299902" cy="3676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sz="1300"/>
          </a:p>
        </p:txBody>
      </p:sp>
      <p:sp>
        <p:nvSpPr>
          <p:cNvPr id="127" name="Google Shape;127;ge362c0825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88963" y="612775"/>
            <a:ext cx="5446712" cy="3063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293339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Aishwarya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Ravindra</a:t>
            </a:r>
            <a:r>
              <a:rPr lang="en-GB" sz="1500" b="1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Jadhav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dirty="0" smtClean="0">
                <a:solidFill>
                  <a:srgbClr val="7030A0"/>
                </a:solidFill>
              </a:rPr>
              <a:t>Second Year Engineering</a:t>
            </a:r>
            <a:r>
              <a:rPr lang="en-GB" sz="1500" b="0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>
                <a:solidFill>
                  <a:schemeClr val="dk1"/>
                </a:solidFill>
              </a:rPr>
              <a:t>Sinhgad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>
                <a:solidFill>
                  <a:schemeClr val="dk1"/>
                </a:solidFill>
              </a:rPr>
              <a:t>Lonavala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Rishika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Shailesh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Thakur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  <a:r>
              <a:rPr lang="en-GB" sz="1500" b="1" dirty="0" smtClean="0">
                <a:solidFill>
                  <a:srgbClr val="7030A0"/>
                </a:solidFill>
              </a:rPr>
              <a:t> </a:t>
            </a:r>
            <a:r>
              <a:rPr lang="en-GB" sz="1500" b="1" dirty="0" smtClean="0">
                <a:solidFill>
                  <a:srgbClr val="7030A0"/>
                </a:solidFill>
              </a:rPr>
              <a:t>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Amal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Pushp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Third </a:t>
            </a:r>
            <a:r>
              <a:rPr lang="en-GB" sz="1500" b="1" dirty="0" smtClean="0">
                <a:solidFill>
                  <a:srgbClr val="7030A0"/>
                </a:solidFill>
              </a:rPr>
              <a:t>Year </a:t>
            </a:r>
            <a:r>
              <a:rPr lang="en-GB" sz="1500" b="1" dirty="0" smtClean="0">
                <a:solidFill>
                  <a:srgbClr val="7030A0"/>
                </a:solidFill>
              </a:rPr>
              <a:t>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Bargal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Mahesh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Santosh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  <a:r>
              <a:rPr lang="en-GB" sz="1500" b="1" dirty="0" smtClean="0">
                <a:solidFill>
                  <a:srgbClr val="7030A0"/>
                </a:solidFill>
              </a:rPr>
              <a:t> </a:t>
            </a:r>
            <a:r>
              <a:rPr lang="en-GB" sz="1500" b="1" dirty="0" smtClean="0">
                <a:solidFill>
                  <a:srgbClr val="7030A0"/>
                </a:solidFill>
              </a:rPr>
              <a:t>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Gawande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Praful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Sandiprao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  <a:r>
              <a:rPr lang="en-GB" sz="1500" b="1" dirty="0" smtClean="0">
                <a:solidFill>
                  <a:srgbClr val="7030A0"/>
                </a:solidFill>
              </a:rPr>
              <a:t> </a:t>
            </a:r>
            <a:r>
              <a:rPr lang="en-GB" sz="1500" b="1" dirty="0" smtClean="0">
                <a:solidFill>
                  <a:srgbClr val="7030A0"/>
                </a:solidFill>
              </a:rPr>
              <a:t>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Jayesh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Mali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  <a:r>
              <a:rPr lang="en-GB" sz="1500" b="1" dirty="0" smtClean="0">
                <a:solidFill>
                  <a:srgbClr val="7030A0"/>
                </a:solidFill>
              </a:rPr>
              <a:t> </a:t>
            </a:r>
            <a:r>
              <a:rPr lang="en-GB" sz="1500" b="1" dirty="0" smtClean="0">
                <a:solidFill>
                  <a:srgbClr val="7030A0"/>
                </a:solidFill>
              </a:rPr>
              <a:t>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Kumari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Radhika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  <a:r>
              <a:rPr lang="en-GB" sz="1500" b="1" dirty="0" smtClean="0">
                <a:solidFill>
                  <a:srgbClr val="7030A0"/>
                </a:solidFill>
              </a:rPr>
              <a:t> </a:t>
            </a:r>
            <a:r>
              <a:rPr lang="en-GB" sz="1500" b="1" dirty="0" smtClean="0">
                <a:solidFill>
                  <a:srgbClr val="7030A0"/>
                </a:solidFill>
              </a:rPr>
              <a:t>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Nikhil Jadhav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  <a:r>
              <a:rPr lang="en-GB" sz="1500" b="1" dirty="0" smtClean="0">
                <a:solidFill>
                  <a:srgbClr val="7030A0"/>
                </a:solidFill>
              </a:rPr>
              <a:t> </a:t>
            </a:r>
            <a:r>
              <a:rPr lang="en-GB" sz="1500" b="1" dirty="0" smtClean="0">
                <a:solidFill>
                  <a:srgbClr val="7030A0"/>
                </a:solidFill>
              </a:rPr>
              <a:t>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Patil </a:t>
            </a:r>
            <a:r>
              <a:rPr lang="en-GB" sz="15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Samir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Rajesh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  <a:r>
              <a:rPr lang="en-GB" sz="1500" b="1" dirty="0" smtClean="0">
                <a:solidFill>
                  <a:srgbClr val="7030A0"/>
                </a:solidFill>
              </a:rPr>
              <a:t> </a:t>
            </a:r>
            <a:r>
              <a:rPr lang="en-GB" sz="1500" b="1" dirty="0" smtClean="0">
                <a:solidFill>
                  <a:srgbClr val="7030A0"/>
                </a:solidFill>
              </a:rPr>
              <a:t>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dirty="0" err="1" smtClean="0">
                <a:solidFill>
                  <a:schemeClr val="dk1"/>
                </a:solidFill>
              </a:rPr>
              <a:t>Birajdar</a:t>
            </a:r>
            <a:r>
              <a:rPr lang="en-GB" sz="1500" b="1" dirty="0" smtClean="0">
                <a:solidFill>
                  <a:schemeClr val="dk1"/>
                </a:solidFill>
              </a:rPr>
              <a:t> </a:t>
            </a:r>
            <a:r>
              <a:rPr lang="en-GB" sz="1500" b="1" dirty="0" err="1" smtClean="0">
                <a:solidFill>
                  <a:schemeClr val="dk1"/>
                </a:solidFill>
              </a:rPr>
              <a:t>Vaibhavkumar</a:t>
            </a:r>
            <a:r>
              <a:rPr lang="en-GB" sz="1500" b="1" dirty="0" smtClean="0">
                <a:solidFill>
                  <a:schemeClr val="dk1"/>
                </a:solidFill>
              </a:rPr>
              <a:t> </a:t>
            </a:r>
            <a:r>
              <a:rPr lang="en-GB" sz="1500" b="1" dirty="0" err="1" smtClean="0">
                <a:solidFill>
                  <a:schemeClr val="dk1"/>
                </a:solidFill>
              </a:rPr>
              <a:t>Anantrao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Rajesh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  <a:r>
              <a:rPr lang="en-GB" sz="1500" b="1" dirty="0" smtClean="0">
                <a:solidFill>
                  <a:srgbClr val="7030A0"/>
                </a:solidFill>
              </a:rPr>
              <a:t> </a:t>
            </a:r>
            <a:r>
              <a:rPr lang="en-GB" sz="1500" b="1" dirty="0" smtClean="0">
                <a:solidFill>
                  <a:srgbClr val="7030A0"/>
                </a:solidFill>
              </a:rPr>
              <a:t>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Awari Suraj Navnath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dirty="0" smtClean="0">
                <a:solidFill>
                  <a:srgbClr val="7030A0"/>
                </a:solidFill>
              </a:rPr>
              <a:t>Second Year Engineering</a:t>
            </a:r>
            <a:r>
              <a:rPr lang="en-GB" sz="1500" b="0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>
                <a:solidFill>
                  <a:schemeClr val="dk1"/>
                </a:solidFill>
              </a:rPr>
              <a:t>Sinhgad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>
                <a:solidFill>
                  <a:schemeClr val="dk1"/>
                </a:solidFill>
              </a:rPr>
              <a:t>Lonavala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dirty="0" smtClean="0">
                <a:solidFill>
                  <a:schemeClr val="dk1"/>
                </a:solidFill>
              </a:rPr>
              <a:t>Bone Aniket Vilas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dirty="0" smtClean="0">
                <a:solidFill>
                  <a:srgbClr val="7030A0"/>
                </a:solidFill>
              </a:rPr>
              <a:t>Second 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>
                <a:solidFill>
                  <a:schemeClr val="dk1"/>
                </a:solidFill>
              </a:rPr>
              <a:t>Sinhgad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>
                <a:solidFill>
                  <a:schemeClr val="dk1"/>
                </a:solidFill>
              </a:rPr>
              <a:t>Lonavala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dirty="0" err="1" smtClean="0">
                <a:solidFill>
                  <a:schemeClr val="dk1"/>
                </a:solidFill>
              </a:rPr>
              <a:t>Borude</a:t>
            </a:r>
            <a:r>
              <a:rPr lang="en-GB" sz="1500" b="1" dirty="0" smtClean="0">
                <a:solidFill>
                  <a:schemeClr val="dk1"/>
                </a:solidFill>
              </a:rPr>
              <a:t> </a:t>
            </a:r>
            <a:r>
              <a:rPr lang="en-GB" sz="1500" b="1" dirty="0" err="1" smtClean="0">
                <a:solidFill>
                  <a:schemeClr val="dk1"/>
                </a:solidFill>
              </a:rPr>
              <a:t>Vinayak</a:t>
            </a:r>
            <a:r>
              <a:rPr lang="en-GB" sz="1500" b="1" dirty="0" smtClean="0">
                <a:solidFill>
                  <a:schemeClr val="dk1"/>
                </a:solidFill>
              </a:rPr>
              <a:t> Bharat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dirty="0" smtClean="0">
                <a:solidFill>
                  <a:srgbClr val="7030A0"/>
                </a:solidFill>
              </a:rPr>
              <a:t>Second 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dirty="0" err="1" smtClean="0">
                <a:solidFill>
                  <a:schemeClr val="dk1"/>
                </a:solidFill>
              </a:rPr>
              <a:t>Devde</a:t>
            </a:r>
            <a:r>
              <a:rPr lang="en-GB" sz="1500" b="1" dirty="0" smtClean="0">
                <a:solidFill>
                  <a:schemeClr val="dk1"/>
                </a:solidFill>
              </a:rPr>
              <a:t> </a:t>
            </a:r>
            <a:r>
              <a:rPr lang="en-GB" sz="1500" b="1" dirty="0" err="1" smtClean="0">
                <a:solidFill>
                  <a:schemeClr val="dk1"/>
                </a:solidFill>
              </a:rPr>
              <a:t>Pranjal</a:t>
            </a:r>
            <a:r>
              <a:rPr lang="en-GB" sz="1500" b="1" dirty="0" smtClean="0">
                <a:solidFill>
                  <a:schemeClr val="dk1"/>
                </a:solidFill>
              </a:rPr>
              <a:t> </a:t>
            </a:r>
            <a:r>
              <a:rPr lang="en-GB" sz="1500" b="1" dirty="0" err="1" smtClean="0">
                <a:solidFill>
                  <a:schemeClr val="dk1"/>
                </a:solidFill>
              </a:rPr>
              <a:t>Vasudev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dirty="0" smtClean="0">
                <a:solidFill>
                  <a:srgbClr val="7030A0"/>
                </a:solidFill>
              </a:rPr>
              <a:t>Second 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dirty="0" err="1" smtClean="0">
                <a:solidFill>
                  <a:schemeClr val="dk1"/>
                </a:solidFill>
              </a:rPr>
              <a:t>Gaurav</a:t>
            </a:r>
            <a:r>
              <a:rPr lang="en-GB" sz="1500" b="1" dirty="0" smtClean="0">
                <a:solidFill>
                  <a:schemeClr val="dk1"/>
                </a:solidFill>
              </a:rPr>
              <a:t> Kumar Gupta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dirty="0" smtClean="0">
                <a:solidFill>
                  <a:srgbClr val="7030A0"/>
                </a:solidFill>
              </a:rPr>
              <a:t>Second 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dirty="0" err="1" smtClean="0">
                <a:solidFill>
                  <a:schemeClr val="dk1"/>
                </a:solidFill>
              </a:rPr>
              <a:t>Govind</a:t>
            </a:r>
            <a:r>
              <a:rPr lang="en-GB" sz="1500" b="1" dirty="0" smtClean="0">
                <a:solidFill>
                  <a:schemeClr val="dk1"/>
                </a:solidFill>
              </a:rPr>
              <a:t> </a:t>
            </a:r>
            <a:r>
              <a:rPr lang="en-GB" sz="1500" b="1" dirty="0" err="1" smtClean="0">
                <a:solidFill>
                  <a:schemeClr val="dk1"/>
                </a:solidFill>
              </a:rPr>
              <a:t>Sambhaji</a:t>
            </a:r>
            <a:r>
              <a:rPr lang="en-GB" sz="1500" b="1" dirty="0" smtClean="0">
                <a:solidFill>
                  <a:schemeClr val="dk1"/>
                </a:solidFill>
              </a:rPr>
              <a:t> </a:t>
            </a:r>
            <a:r>
              <a:rPr lang="en-GB" sz="1500" b="1" dirty="0" err="1" smtClean="0">
                <a:solidFill>
                  <a:schemeClr val="dk1"/>
                </a:solidFill>
              </a:rPr>
              <a:t>Bhujbal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dirty="0" smtClean="0">
                <a:solidFill>
                  <a:srgbClr val="7030A0"/>
                </a:solidFill>
              </a:rPr>
              <a:t>Second 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dirty="0" err="1" smtClean="0">
                <a:solidFill>
                  <a:schemeClr val="dk1"/>
                </a:solidFill>
              </a:rPr>
              <a:t>Gogdand</a:t>
            </a:r>
            <a:r>
              <a:rPr lang="en-GB" sz="1500" b="1" dirty="0" smtClean="0">
                <a:solidFill>
                  <a:schemeClr val="dk1"/>
                </a:solidFill>
              </a:rPr>
              <a:t> </a:t>
            </a:r>
            <a:r>
              <a:rPr lang="en-GB" sz="1500" b="1" dirty="0" err="1" smtClean="0">
                <a:solidFill>
                  <a:schemeClr val="dk1"/>
                </a:solidFill>
              </a:rPr>
              <a:t>Govind</a:t>
            </a:r>
            <a:r>
              <a:rPr lang="en-GB" sz="1500" b="1" dirty="0" smtClean="0">
                <a:solidFill>
                  <a:schemeClr val="dk1"/>
                </a:solidFill>
              </a:rPr>
              <a:t> </a:t>
            </a:r>
            <a:r>
              <a:rPr lang="en-GB" sz="1500" b="1" dirty="0" err="1" smtClean="0">
                <a:solidFill>
                  <a:schemeClr val="dk1"/>
                </a:solidFill>
              </a:rPr>
              <a:t>Rajendra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dirty="0" smtClean="0">
                <a:solidFill>
                  <a:srgbClr val="7030A0"/>
                </a:solidFill>
              </a:rPr>
              <a:t>Second 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-14100"/>
            <a:ext cx="9144000" cy="5143500"/>
          </a:xfrm>
          <a:prstGeom prst="flowChartProcess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-15462" y="160330"/>
            <a:ext cx="9174900" cy="13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TECHNICAL EDUCATION SOCIETY’S</a:t>
            </a:r>
            <a:endParaRPr sz="16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5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SINHGAD INSTITUTE OF TECHNOLOGY, </a:t>
            </a:r>
            <a:r>
              <a:rPr lang="en-GB" sz="195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LONAVALA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5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5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</a:t>
            </a:r>
            <a:endParaRPr sz="125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1400"/>
            </a:pP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20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050" b="1" dirty="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-15462" y="1657501"/>
            <a:ext cx="91476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CERTIFICATE </a:t>
            </a:r>
            <a:r>
              <a:rPr lang="en-GB" sz="2400" b="1" i="0" u="none" strike="noStrike" cap="all" dirty="0">
                <a:solidFill>
                  <a:srgbClr val="99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of participatio</a:t>
            </a:r>
            <a:r>
              <a:rPr lang="en-GB" sz="2400" b="1" i="0" u="none" strike="noStrike" cap="all" dirty="0">
                <a:solidFill>
                  <a:srgbClr val="660000"/>
                </a:solidFill>
                <a:latin typeface="Book Antiqua" panose="02040602050305030304" pitchFamily="18" charset="0"/>
                <a:ea typeface="Algerian"/>
                <a:cs typeface="Algerian"/>
                <a:sym typeface="Algerian"/>
              </a:rPr>
              <a:t>n</a:t>
            </a:r>
            <a:endParaRPr sz="2400" b="1" i="0" u="none" strike="noStrike" cap="all" dirty="0">
              <a:solidFill>
                <a:srgbClr val="660000"/>
              </a:solidFill>
              <a:latin typeface="Book Antiqua" panose="02040602050305030304" pitchFamily="18" charset="0"/>
              <a:ea typeface="Algerian"/>
              <a:cs typeface="Algerian"/>
              <a:sym typeface="Algerian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65479" y="2468873"/>
            <a:ext cx="8702100" cy="1127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lvl="0" algn="just">
              <a:buSzPts val="1800"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to certify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en-GB" sz="1500" b="1" dirty="0" err="1" smtClean="0">
                <a:solidFill>
                  <a:schemeClr val="dk1"/>
                </a:solidFill>
              </a:rPr>
              <a:t>Khot</a:t>
            </a:r>
            <a:r>
              <a:rPr lang="en-GB" sz="1500" b="1" dirty="0" smtClean="0">
                <a:solidFill>
                  <a:schemeClr val="dk1"/>
                </a:solidFill>
              </a:rPr>
              <a:t> </a:t>
            </a:r>
            <a:r>
              <a:rPr lang="en-GB" sz="1500" b="1" dirty="0" err="1" smtClean="0">
                <a:solidFill>
                  <a:schemeClr val="dk1"/>
                </a:solidFill>
              </a:rPr>
              <a:t>Noorin</a:t>
            </a:r>
            <a:r>
              <a:rPr lang="en-GB" sz="1500" b="1" dirty="0" smtClean="0">
                <a:solidFill>
                  <a:schemeClr val="dk1"/>
                </a:solidFill>
              </a:rPr>
              <a:t> </a:t>
            </a:r>
            <a:r>
              <a:rPr lang="en-GB" sz="1500" b="1" dirty="0" err="1" smtClean="0">
                <a:solidFill>
                  <a:schemeClr val="dk1"/>
                </a:solidFill>
              </a:rPr>
              <a:t>Nasir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GB" sz="1500" b="1" dirty="0" smtClean="0">
                <a:solidFill>
                  <a:srgbClr val="7030A0"/>
                </a:solidFill>
              </a:rPr>
              <a:t>Second Year Engineering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attended 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IN" sz="2000" b="1" dirty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and Placement Induction Program</a:t>
            </a:r>
            <a:r>
              <a:rPr lang="en-GB" sz="1950" b="1" dirty="0" smtClean="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GB" sz="1500" dirty="0" smtClean="0">
                <a:solidFill>
                  <a:schemeClr val="dk1"/>
                </a:solidFill>
              </a:rPr>
              <a:t> 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by</a:t>
            </a:r>
            <a:r>
              <a:rPr lang="en-GB" sz="1500" dirty="0" smtClean="0">
                <a:solidFill>
                  <a:schemeClr val="dk1"/>
                </a:solidFill>
              </a:rPr>
              <a:t>, </a:t>
            </a:r>
            <a:r>
              <a:rPr lang="en-GB" sz="1500" dirty="0" err="1">
                <a:solidFill>
                  <a:schemeClr val="dk1"/>
                </a:solidFill>
              </a:rPr>
              <a:t>Sinhgad</a:t>
            </a:r>
            <a:r>
              <a:rPr lang="en-GB" sz="1500" dirty="0">
                <a:solidFill>
                  <a:schemeClr val="dk1"/>
                </a:solidFill>
              </a:rPr>
              <a:t> </a:t>
            </a:r>
            <a:r>
              <a:rPr lang="en-GB" sz="1500" dirty="0" smtClean="0">
                <a:solidFill>
                  <a:schemeClr val="dk1"/>
                </a:solidFill>
              </a:rPr>
              <a:t>Institute of Technology </a:t>
            </a:r>
            <a:r>
              <a:rPr lang="en-GB" sz="1500" dirty="0" err="1">
                <a:solidFill>
                  <a:schemeClr val="dk1"/>
                </a:solidFill>
              </a:rPr>
              <a:t>Lonavala</a:t>
            </a:r>
            <a:r>
              <a:rPr lang="en-GB" sz="1500" dirty="0">
                <a:solidFill>
                  <a:schemeClr val="dk1"/>
                </a:solidFill>
              </a:rPr>
              <a:t> on </a:t>
            </a:r>
            <a:r>
              <a:rPr lang="en-GB" sz="1500" dirty="0" smtClean="0">
                <a:solidFill>
                  <a:schemeClr val="dk1"/>
                </a:solidFill>
              </a:rPr>
              <a:t>17 February 2021. </a:t>
            </a:r>
            <a:endParaRPr sz="7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6826775" y="4208500"/>
            <a:ext cx="19914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M. S. Gaikwad 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381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 &amp; Campus Director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65" y="3703550"/>
            <a:ext cx="1589141" cy="71519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 descr="blob:https://web.whatsapp.com/b8f322fb-81a2-403b-8561-00d854e682bf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 rotWithShape="1">
          <a:blip r:embed="rId4">
            <a:alphaModFix amt="70000"/>
          </a:blip>
          <a:srcRect/>
          <a:stretch/>
        </p:blipFill>
        <p:spPr>
          <a:xfrm>
            <a:off x="60752" y="122027"/>
            <a:ext cx="1145662" cy="6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5" descr="Principal sig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00423" y="3709109"/>
            <a:ext cx="575161" cy="551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 descr="blob:https://web.whatsapp.com/4922c141-07c8-4be6-bc20-645f510123cb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 descr="blob:https://web.whatsapp.com/4922c141-07c8-4be6-bc20-645f510123cb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471576" y="4209541"/>
            <a:ext cx="17205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D.D. Chaudhary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52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Vice-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</a:t>
            </a: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1329</Words>
  <Application>Microsoft Office PowerPoint</Application>
  <PresentationFormat>On-screen Show (16:9)</PresentationFormat>
  <Paragraphs>216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Simple Light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mrunmayee gaikwad</dc:creator>
  <cp:lastModifiedBy>vasantbahar</cp:lastModifiedBy>
  <cp:revision>13</cp:revision>
  <dcterms:modified xsi:type="dcterms:W3CDTF">2022-03-10T17:33:34Z</dcterms:modified>
</cp:coreProperties>
</file>